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304" y="476672"/>
            <a:ext cx="8350696" cy="28803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«Формы и методы работы с детьми по формированию у них элементарных навыков безопасного поведения на воде в летний период»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7986" y="3505244"/>
            <a:ext cx="4156302" cy="305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и по запросу правила поведения на воде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7833093" cy="5515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gorevskoe.admin-smolensk.ru/files/329/pravila_povedenija_na_vo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97666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70485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i="1" u="sng" dirty="0" smtClean="0">
                <a:solidFill>
                  <a:srgbClr val="002060"/>
                </a:solidFill>
                <a:latin typeface="Monotype Corsiva" pitchFamily="66" charset="0"/>
              </a:rPr>
              <a:t>Что нужно знать родителям про безопасность детей на </a:t>
            </a:r>
            <a:r>
              <a:rPr lang="ru-RU" sz="1500" b="1" i="1" u="sng" dirty="0" smtClean="0">
                <a:solidFill>
                  <a:srgbClr val="002060"/>
                </a:solidFill>
                <a:latin typeface="Monotype Corsiva" pitchFamily="66" charset="0"/>
              </a:rPr>
              <a:t>воде</a:t>
            </a:r>
          </a:p>
          <a:p>
            <a:endParaRPr lang="ru-RU" sz="15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·        Купаться надо часа через полтора после еды;</a:t>
            </a:r>
          </a:p>
          <a:p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·        Если температура воды менее +16 °С, то купаться вообще не рекомендуется, так как от холода могут начаться судороги или может произойти потеря сознания;</a:t>
            </a:r>
          </a:p>
          <a:p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·        При температуре воды от +17 до +19 °С и температуре воздуха около 25 °С, в воде не следует находиться более 10-15 минут;</a:t>
            </a:r>
          </a:p>
          <a:p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·        Плавать надо только в специально оборудованных для этого безопасных местах. Если вы решили поплавать, находясь в местах дикой природы, то выбирайте место с чистой водой, глубиной до 2-х метров, с ровным гравийным или песчаным дном и где течение воды слабое, то есть не превышает 0,5 м/с (для проверки бросьте в воду щепку или палочку).</a:t>
            </a:r>
          </a:p>
          <a:p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·        Всегда хорошо проверяйте дно и следите за купающимися детьми. Дети должны купаться у самого берега.</a:t>
            </a:r>
          </a:p>
          <a:p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·        Никогда не купайтесь в заболоченных местах.</a:t>
            </a:r>
          </a:p>
          <a:p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·        Если вы находитесь в нетрезвом состоянии, то не пускайте детей в воду, они, оставшись без присмотра, могут попасть в беду.</a:t>
            </a:r>
          </a:p>
          <a:p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·        Запрещено заплывать за буйки, а если их нет, то слишком далеко от берега;</a:t>
            </a:r>
          </a:p>
          <a:p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·        Нельзя близко подплывать к судам;</a:t>
            </a:r>
          </a:p>
          <a:p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·        Нельзя прыгать в воду в местах, где мелко или незнакомое дно;</a:t>
            </a:r>
          </a:p>
          <a:p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·        Нельзя прыгать в воду с лодок, причалов, мостов и других, не предназначенных для этого мест;</a:t>
            </a:r>
          </a:p>
          <a:p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·        Нельзя после перегрева на солнце или долгого бега резко прыгать в холодную воду, это может вызвать шок и потерю сознания или остановку сердца. Предварительно надо сполоснуться водой;</a:t>
            </a:r>
          </a:p>
          <a:p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·        Нельзя купаться в шторм и при сильных волнах;</a:t>
            </a:r>
          </a:p>
          <a:p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·        Не купайся в водоемах, берег которых обложен большими камнями или бетонными плитами, они покрываются мхом становятся скользкими и по ним опасно и трудно выбираться;</a:t>
            </a:r>
          </a:p>
          <a:p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·        Надувные матрасы и круги предназначены для плавания только вблизи берега;</a:t>
            </a:r>
            <a:endParaRPr lang="ru-RU" sz="15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se.ptz.ru/images/vetkovski_raion_navodnenie_031.jpg"/>
          <p:cNvPicPr/>
          <p:nvPr/>
        </p:nvPicPr>
        <p:blipFill>
          <a:blip r:embed="rId2" cstate="print"/>
          <a:srcRect t="53510"/>
          <a:stretch>
            <a:fillRect/>
          </a:stretch>
        </p:blipFill>
        <p:spPr bwMode="auto">
          <a:xfrm>
            <a:off x="1187624" y="836712"/>
            <a:ext cx="777686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5846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У маленьких детей обычно отсутствует природный страх перед водой и поэтому они смело лезут в нее, совершенно не осознавая грозящие им опасности. Дошкольники часто не способны адекватно оценить уровень угрозы, а значит, основная задача по обеспечению их безопасности на воде ложится на родителей.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Малышей необходимо ознакомить с правилами поведения в летний период. При проведении занятий в дошкольном учебном заведении или в домашних условиях всегда необходимо ориентироваться на уровень дошкольника. Дети в этом возрасте очень не любят шаблонного подхода и даже одногодки могут сильно разниться по развитию и остроте ума. Поэтому всегда учитывайте подобный факт, максимально используйте наглядный и игровой материал, а также старайтесь активно вовлекать в занятие самих дошкольников.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bezopasnost-detej.ru/images/2013/131-1-bezopasnost-na-vode-dlya-doshkoln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6632"/>
            <a:ext cx="2868202" cy="244827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47664" y="2564904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 – это не только лишь уроки самым маленьким купальщикам, но и их родителям. Ведь от последних практически полностью зависит уровень безопасности малыша. Поэтому если занятия проводятся с дошкольниками в детском саду, то к ним, желательно, присовокупить и общение с родителями для напоминания им базовых правил безопасности на воде летом. Это позволит существенно сократить количество трагических несчастных случаев, которые очень часто происходят по невнимательности и халатности взрослых.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916832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Безопасность на воде для дошкольников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7048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На занятиях используйте  простые понятные правила безопасности, а также стихи, картинки и рассказы, разъясняющие их.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Например, стих: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 воде плескаться будем мы,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У берега, где мама нас поставила,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Совсем мы не боимся глубины,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Мы просто водные все знаем правила!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7650" name="Picture 2" descr="Картинки по запросу дети на воде безопасность 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5577855" cy="4141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70485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Дошкольникам необходимо четко усвоить следующие правила безопасности на воде:</a:t>
            </a:r>
          </a:p>
          <a:p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Нельзя заходить или заплывать глубоко в воду.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Нельзя плавать в воде без присмотра взрослых.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Нельзя нырять в воду, там где мелко, там где твердое или острое дно.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 ныряй в маленький надувной бассейн.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Нельзя нырять в воду с лодок.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Нырять в воду можно только там, где хорошее дно, достаточная глубина, и где тебе разрешают взрослые, которые должны быть рядом.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Нельзя ходить по краю причалов, пирсов, волнорезов и других мест, откуда можно упасть в воду.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 надо долго находиться в воде, можно сильно замерзнуть.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Когда играешь с детьми, запрещено их толкать в воду или удерживать под водой, они могут захлебнуться.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Нельзя купаться во время плохой погоды.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Правила для тех, кто не умеет плавать или плохо плавает - когда купаешься, используй надувной круг, жилет, нарукавники.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 заплывай далеко от берега даже на надувном круге или в жилете – это опасно. Они могут лопнуть ты и начнешь тонуть.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Если ты видишь, что кто-то тонет или кому-то плохо, сообщи об этом взрослым.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Если ты наглотался воды, замерз, у тебя судорога или просто плохо – выйди из воды!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Будь осторожен на берегу реки, озера или моря, там могут быть ямы даже недалеко от берега.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15139" t="2112" r="-2382" b="-16268"/>
          <a:stretch>
            <a:fillRect/>
          </a:stretch>
        </p:blipFill>
        <p:spPr bwMode="auto">
          <a:xfrm>
            <a:off x="1009955" y="1988840"/>
            <a:ext cx="8307011" cy="566124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31640" y="188640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Мы правила купания все соблюдаем на воде,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Поэтому мы знаем, что никогда не быть беде.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Мы малыши послушные, родителей мы любим,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 оттого знаем правила, и никогда их не забудем!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3185558" cy="3228413"/>
          </a:xfrm>
          <a:prstGeom prst="rect">
            <a:avLst/>
          </a:prstGeom>
          <a:noFill/>
        </p:spPr>
      </p:pic>
      <p:pic>
        <p:nvPicPr>
          <p:cNvPr id="3174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b="4432"/>
          <a:stretch>
            <a:fillRect/>
          </a:stretch>
        </p:blipFill>
        <p:spPr bwMode="auto">
          <a:xfrm>
            <a:off x="4139952" y="3284984"/>
            <a:ext cx="4824536" cy="33567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188640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Нельзя купаться во время грозы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5229200"/>
            <a:ext cx="339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Головной убор от нагревания  солнца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146" name="Picture 2" descr="http://babyzzz.ru/wp-content/uploads/2015/08/31.jpg"/>
          <p:cNvPicPr>
            <a:picLocks noChangeAspect="1" noChangeArrowheads="1"/>
          </p:cNvPicPr>
          <p:nvPr/>
        </p:nvPicPr>
        <p:blipFill>
          <a:blip r:embed="rId4" cstate="print"/>
          <a:srcRect l="1163" t="7387" r="52315" b="6425"/>
          <a:stretch>
            <a:fillRect/>
          </a:stretch>
        </p:blipFill>
        <p:spPr bwMode="auto">
          <a:xfrm>
            <a:off x="4788024" y="476672"/>
            <a:ext cx="288032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b="4047"/>
          <a:stretch>
            <a:fillRect/>
          </a:stretch>
        </p:blipFill>
        <p:spPr bwMode="auto">
          <a:xfrm>
            <a:off x="1403648" y="692696"/>
            <a:ext cx="7019925" cy="4752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5805264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Купаться только в разрешенных местах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4824536" cy="44868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5013176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 надувных матрасах, кругах, игрушках, камерах можно плавать возле берега. Отплывать на них можно только до тех пор, пока твои ноги касаются дна.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</TotalTime>
  <Words>525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«Формы и методы работы с детьми по формированию у них элементарных навыков безопасного поведения на воде в летний период»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«Формы и методы работы с детьми по формированию у них элементарных навыков безопасного поведения на воде в летний период»</dc:title>
  <cp:lastModifiedBy>Ирина</cp:lastModifiedBy>
  <cp:revision>10</cp:revision>
  <dcterms:modified xsi:type="dcterms:W3CDTF">2017-06-22T09:48:06Z</dcterms:modified>
</cp:coreProperties>
</file>